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9" r:id="rId5"/>
    <p:sldId id="258" r:id="rId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>
        <p:scale>
          <a:sx n="67" d="100"/>
          <a:sy n="67" d="100"/>
        </p:scale>
        <p:origin x="-102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FC862-CEEF-4A91-978A-B2D2B2E65647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5BE9-32B2-40F3-A76D-0342E36A4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9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5BE9-32B2-40F3-A76D-0342E36A47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3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5BE9-32B2-40F3-A76D-0342E36A47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3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5BE9-32B2-40F3-A76D-0342E36A477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3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5BE9-32B2-40F3-A76D-0342E36A47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3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68000">
              <a:schemeClr val="tx2">
                <a:lumMod val="23000"/>
                <a:lumOff val="77000"/>
              </a:schemeClr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25144"/>
            <a:ext cx="44769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САМОВЫГУЛ</a:t>
            </a:r>
          </a:p>
          <a:p>
            <a:r>
              <a:rPr lang="ru-RU" sz="3200" b="1" dirty="0" smtClean="0"/>
              <a:t> </a:t>
            </a:r>
            <a:r>
              <a:rPr lang="ru-RU" sz="4000" b="1" dirty="0" smtClean="0"/>
              <a:t>животных опасен!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338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Ч</a:t>
            </a:r>
            <a:r>
              <a:rPr lang="ru-RU" sz="3200" b="1" dirty="0" smtClean="0"/>
              <a:t>ТО </a:t>
            </a:r>
            <a:r>
              <a:rPr lang="ru-RU" sz="3200" b="1" dirty="0" smtClean="0"/>
              <a:t>ТАКОЕ САМОВЫГУЛ?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2412121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</a:t>
            </a:r>
            <a:r>
              <a:rPr lang="ru-RU" sz="2400" b="1" dirty="0" smtClean="0"/>
              <a:t>тать жертвой наезда автомобиля, поезда или нападения со стороны животных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73590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э</a:t>
            </a:r>
            <a:r>
              <a:rPr lang="ru-RU" sz="2400" b="1" dirty="0" smtClean="0"/>
              <a:t>то когда животное регулярно проводит время на улице без хозяина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6690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Ж</a:t>
            </a:r>
            <a:r>
              <a:rPr lang="ru-RU" sz="3200" b="1" dirty="0" smtClean="0"/>
              <a:t>ивотное </a:t>
            </a:r>
            <a:r>
              <a:rPr lang="ru-RU" sz="3200" b="1" dirty="0" smtClean="0"/>
              <a:t>на свободном выгуле может: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7"/>
          <a:stretch/>
        </p:blipFill>
        <p:spPr>
          <a:xfrm>
            <a:off x="5685785" y="3645024"/>
            <a:ext cx="3430185" cy="2360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516" y="3861048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одхватить инфекционное заболевание (клещи, лишай, бешенство и другие</a:t>
            </a:r>
            <a:r>
              <a:rPr lang="ru-RU" sz="2400" b="1" dirty="0" smtClean="0"/>
              <a:t>)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отравиться </a:t>
            </a:r>
            <a:r>
              <a:rPr lang="ru-RU" sz="2400" b="1" dirty="0" smtClean="0"/>
              <a:t>ядом, используемым как коммунальными службами против грызунов, так и ярыми противниками </a:t>
            </a:r>
            <a:r>
              <a:rPr lang="ru-RU" sz="2400" b="1" dirty="0" err="1" smtClean="0"/>
              <a:t>самовыгула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1859289"/>
            <a:ext cx="4680520" cy="21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ЖИВОТНОЕ НА СВОБОДНОМ ВЫГУЛЕ МОЖЕТ: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08175"/>
            <a:ext cx="2725743" cy="3368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1327408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</a:t>
            </a:r>
            <a:r>
              <a:rPr lang="ru-RU" sz="2400" b="1" dirty="0" smtClean="0"/>
              <a:t>ыть отловлено организацией, осуществляющей отлов животных без владельцев и </a:t>
            </a:r>
            <a:r>
              <a:rPr lang="ru-RU" sz="2400" b="1" dirty="0" smtClean="0"/>
              <a:t>помещено </a:t>
            </a:r>
            <a:r>
              <a:rPr lang="ru-RU" sz="2400" b="1" dirty="0" smtClean="0"/>
              <a:t>в приют для животных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59" y="3212976"/>
            <a:ext cx="3502169" cy="3502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776841"/>
            <a:ext cx="66247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опасть в чужие руки (далеко не </a:t>
            </a:r>
          </a:p>
          <a:p>
            <a:r>
              <a:rPr lang="ru-RU" sz="2400" b="1" dirty="0" smtClean="0"/>
              <a:t>всегда добрые), особенное если у вас породистый питомец </a:t>
            </a:r>
          </a:p>
          <a:p>
            <a:endParaRPr lang="ru-RU" sz="2400" b="1" dirty="0" smtClean="0"/>
          </a:p>
          <a:p>
            <a:r>
              <a:rPr lang="ru-RU" sz="2400" b="1" dirty="0"/>
              <a:t>с</a:t>
            </a:r>
            <a:r>
              <a:rPr lang="ru-RU" sz="2400" b="1" dirty="0" smtClean="0"/>
              <a:t>тать жертвой издевательств со стороны жестоких людей, ведь никто не сможет его защитить в отсутствие хозяина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525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СЛЕДИТЕ ЗА СВОИМИ ЖИВОТНЫМИ!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8244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400" b="1" dirty="0"/>
              <a:t>ш</a:t>
            </a:r>
            <a:r>
              <a:rPr lang="ru-RU" sz="2400" b="1" dirty="0" smtClean="0"/>
              <a:t>ум</a:t>
            </a:r>
            <a:endParaRPr lang="ru-RU" sz="2400" b="1" dirty="0" smtClean="0"/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«</a:t>
            </a:r>
            <a:r>
              <a:rPr lang="ru-RU" sz="2400" b="1" dirty="0" smtClean="0"/>
              <a:t>собачьи </a:t>
            </a:r>
            <a:r>
              <a:rPr lang="ru-RU" sz="2400" b="1" dirty="0" smtClean="0"/>
              <a:t>свадьбы»</a:t>
            </a:r>
          </a:p>
          <a:p>
            <a:pPr marL="457200" indent="-457200">
              <a:buFontTx/>
              <a:buChar char="-"/>
            </a:pPr>
            <a:r>
              <a:rPr lang="ru-RU" sz="2400" b="1" dirty="0"/>
              <a:t>к</a:t>
            </a:r>
            <a:r>
              <a:rPr lang="ru-RU" sz="2400" b="1" dirty="0" smtClean="0"/>
              <a:t>ошачий </a:t>
            </a:r>
            <a:r>
              <a:rPr lang="ru-RU" sz="2400" b="1" dirty="0" smtClean="0"/>
              <a:t>запах </a:t>
            </a:r>
          </a:p>
          <a:p>
            <a:pPr marL="457200" indent="-457200">
              <a:buFontTx/>
              <a:buChar char="-"/>
            </a:pPr>
            <a:r>
              <a:rPr lang="ru-RU" sz="2400" b="1" dirty="0"/>
              <a:t>н</a:t>
            </a:r>
            <a:r>
              <a:rPr lang="ru-RU" sz="2400" b="1" dirty="0" smtClean="0"/>
              <a:t>еубранные </a:t>
            </a:r>
            <a:r>
              <a:rPr lang="ru-RU" sz="2400" b="1" dirty="0" smtClean="0"/>
              <a:t>экскременты на лестницах и во дворе</a:t>
            </a:r>
          </a:p>
          <a:p>
            <a:pPr algn="ctr"/>
            <a:r>
              <a:rPr lang="ru-RU" sz="2400" b="1" u="sng" dirty="0"/>
              <a:t>в</a:t>
            </a:r>
            <a:r>
              <a:rPr lang="ru-RU" sz="2400" b="1" u="sng" dirty="0" smtClean="0"/>
              <a:t>се это причины ссор с соседями и </a:t>
            </a:r>
            <a:r>
              <a:rPr lang="ru-RU" sz="2400" b="1" u="sng" dirty="0" smtClean="0"/>
              <a:t>прохожими,</a:t>
            </a:r>
            <a:endParaRPr lang="ru-RU" sz="2400" b="1" u="sng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211960" cy="3369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392826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 если Ваша собака причинит </a:t>
            </a:r>
            <a:r>
              <a:rPr lang="ru-RU" sz="2400" b="1" u="sng" dirty="0" smtClean="0"/>
              <a:t>вред человеку </a:t>
            </a:r>
            <a:r>
              <a:rPr lang="ru-RU" sz="2400" b="1" dirty="0" smtClean="0"/>
              <a:t>(укусит или испортит имущество), то ответственность за ее действия несете ВЫ!</a:t>
            </a:r>
          </a:p>
        </p:txBody>
      </p:sp>
    </p:spTree>
    <p:extLst>
      <p:ext uri="{BB962C8B-B14F-4D97-AF65-F5344CB8AC3E}">
        <p14:creationId xmlns:p14="http://schemas.microsoft.com/office/powerpoint/2010/main" val="32546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87849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ЕСЛИ ВАШ ПИТОМЕЦ РВЕТСЯ НА УЛИЦУ </a:t>
            </a:r>
            <a:r>
              <a:rPr lang="ru-RU" sz="3200" b="1" dirty="0" smtClean="0"/>
              <a:t>ПО</a:t>
            </a:r>
            <a:r>
              <a:rPr lang="ru-RU" sz="3200" b="1" dirty="0" smtClean="0"/>
              <a:t> </a:t>
            </a:r>
            <a:r>
              <a:rPr lang="ru-RU" sz="3200" b="1" dirty="0" smtClean="0"/>
              <a:t>ПОВОДУ СВОИХ </a:t>
            </a:r>
            <a:r>
              <a:rPr lang="ru-RU" sz="3200" b="1" dirty="0" smtClean="0"/>
              <a:t>ИНСТИНКТОВ</a:t>
            </a:r>
          </a:p>
          <a:p>
            <a:pPr algn="ctr"/>
            <a:endParaRPr lang="ru-RU" b="1" dirty="0" smtClean="0"/>
          </a:p>
          <a:p>
            <a:pPr algn="just"/>
            <a:r>
              <a:rPr lang="ru-RU" sz="2400" b="1" u="sng" dirty="0" smtClean="0"/>
              <a:t>Стерилизуйте (кастрируйте) </a:t>
            </a:r>
            <a:r>
              <a:rPr lang="ru-RU" sz="2400" b="1" u="sng" dirty="0" smtClean="0"/>
              <a:t>питомца</a:t>
            </a:r>
            <a:r>
              <a:rPr lang="ru-RU" sz="2400" b="1" dirty="0" smtClean="0"/>
              <a:t>, </a:t>
            </a:r>
            <a:r>
              <a:rPr lang="ru-RU" sz="2400" b="1" dirty="0" smtClean="0"/>
              <a:t>так Вы избавитесь от неприятного запаха дома или неожиданного помета щенков или котят, предохраняя питомца от побега из дома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382" y="2899756"/>
            <a:ext cx="5975454" cy="3985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6460" y="3965251"/>
            <a:ext cx="38100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ЗАПОМНИТЕ!</a:t>
            </a:r>
          </a:p>
          <a:p>
            <a:r>
              <a:rPr lang="ru-RU" sz="2400" b="1" dirty="0" smtClean="0"/>
              <a:t>Самовыгул  животных </a:t>
            </a:r>
          </a:p>
          <a:p>
            <a:r>
              <a:rPr lang="ru-RU" sz="2400" b="1" dirty="0" smtClean="0"/>
              <a:t>не только </a:t>
            </a:r>
            <a:r>
              <a:rPr lang="ru-RU" sz="2400" b="1" u="sng" dirty="0" smtClean="0"/>
              <a:t>опасен</a:t>
            </a:r>
            <a:r>
              <a:rPr lang="ru-RU" sz="2400" b="1" dirty="0" smtClean="0"/>
              <a:t>, </a:t>
            </a:r>
          </a:p>
          <a:p>
            <a:r>
              <a:rPr lang="ru-RU" sz="2400" b="1" dirty="0" smtClean="0"/>
              <a:t>он </a:t>
            </a:r>
            <a:r>
              <a:rPr lang="ru-RU" sz="2400" b="1" u="sng" dirty="0" smtClean="0"/>
              <a:t>противоречит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законодательству </a:t>
            </a:r>
          </a:p>
          <a:p>
            <a:r>
              <a:rPr lang="ru-RU" sz="2400" b="1" dirty="0" smtClean="0"/>
              <a:t>Российской Федерации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316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219</Words>
  <Application>Microsoft Office PowerPoint</Application>
  <PresentationFormat>Экран (4:3)</PresentationFormat>
  <Paragraphs>35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cp:lastPrinted>2023-03-02T13:12:05Z</cp:lastPrinted>
  <dcterms:created xsi:type="dcterms:W3CDTF">2023-02-17T12:06:38Z</dcterms:created>
  <dcterms:modified xsi:type="dcterms:W3CDTF">2023-03-02T13:13:53Z</dcterms:modified>
</cp:coreProperties>
</file>